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0352088" cy="7561263"/>
  <p:notesSz cx="6858000" cy="9144000"/>
  <p:defaultTextStyle>
    <a:defPPr>
      <a:defRPr lang="ru-RU"/>
    </a:defPPr>
    <a:lvl1pPr marL="0" algn="l" defTabSz="102357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1790" algn="l" defTabSz="102357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3579" algn="l" defTabSz="102357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35369" algn="l" defTabSz="102357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47159" algn="l" defTabSz="102357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58948" algn="l" defTabSz="102357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70738" algn="l" defTabSz="102357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82528" algn="l" defTabSz="102357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94317" algn="l" defTabSz="102357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2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9" autoAdjust="0"/>
    <p:restoredTop sz="94712" autoAdjust="0"/>
  </p:normalViewPr>
  <p:slideViewPr>
    <p:cSldViewPr>
      <p:cViewPr varScale="1">
        <p:scale>
          <a:sx n="62" d="100"/>
          <a:sy n="62" d="100"/>
        </p:scale>
        <p:origin x="1392" y="72"/>
      </p:cViewPr>
      <p:guideLst>
        <p:guide orient="horz" pos="2382"/>
        <p:guide pos="3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6407" y="2348893"/>
            <a:ext cx="8799275" cy="162077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2813" y="4284716"/>
            <a:ext cx="7246462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1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3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5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7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8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0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82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4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F812-6337-468B-80A4-091B72C92A3F}" type="datetimeFigureOut">
              <a:rPr lang="ru-RU" smtClean="0"/>
              <a:pPr/>
              <a:t>03.08.2016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017A0-68E7-4576-A777-8F3FB39E0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F812-6337-468B-80A4-091B72C92A3F}" type="datetimeFigureOut">
              <a:rPr lang="ru-RU" smtClean="0"/>
              <a:pPr/>
              <a:t>03.08.2016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017A0-68E7-4576-A777-8F3FB39E0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497339" y="334306"/>
            <a:ext cx="2636548" cy="71131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85900" y="334306"/>
            <a:ext cx="7738905" cy="71131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F812-6337-468B-80A4-091B72C92A3F}" type="datetimeFigureOut">
              <a:rPr lang="ru-RU" smtClean="0"/>
              <a:pPr/>
              <a:t>03.08.2016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017A0-68E7-4576-A777-8F3FB39E0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F812-6337-468B-80A4-091B72C92A3F}" type="datetimeFigureOut">
              <a:rPr lang="ru-RU" smtClean="0"/>
              <a:pPr/>
              <a:t>03.08.2016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017A0-68E7-4576-A777-8F3FB39E0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7744" y="4858812"/>
            <a:ext cx="8799275" cy="1501751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7744" y="3204786"/>
            <a:ext cx="8799275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117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357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353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471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589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707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825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943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F812-6337-468B-80A4-091B72C92A3F}" type="datetimeFigureOut">
              <a:rPr lang="ru-RU" smtClean="0"/>
              <a:pPr/>
              <a:t>03.08.2016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017A0-68E7-4576-A777-8F3FB39E0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85900" y="1944575"/>
            <a:ext cx="5186827" cy="550291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45262" y="1944575"/>
            <a:ext cx="5188625" cy="550291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F812-6337-468B-80A4-091B72C92A3F}" type="datetimeFigureOut">
              <a:rPr lang="ru-RU" smtClean="0"/>
              <a:pPr/>
              <a:t>03.08.2016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017A0-68E7-4576-A777-8F3FB39E0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605" y="302801"/>
            <a:ext cx="9316879" cy="1260211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7604" y="1692533"/>
            <a:ext cx="4573970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790" indent="0">
              <a:buNone/>
              <a:defRPr sz="2200" b="1"/>
            </a:lvl2pPr>
            <a:lvl3pPr marL="1023579" indent="0">
              <a:buNone/>
              <a:defRPr sz="2000" b="1"/>
            </a:lvl3pPr>
            <a:lvl4pPr marL="1535369" indent="0">
              <a:buNone/>
              <a:defRPr sz="1800" b="1"/>
            </a:lvl4pPr>
            <a:lvl5pPr marL="2047159" indent="0">
              <a:buNone/>
              <a:defRPr sz="1800" b="1"/>
            </a:lvl5pPr>
            <a:lvl6pPr marL="2558948" indent="0">
              <a:buNone/>
              <a:defRPr sz="1800" b="1"/>
            </a:lvl6pPr>
            <a:lvl7pPr marL="3070738" indent="0">
              <a:buNone/>
              <a:defRPr sz="1800" b="1"/>
            </a:lvl7pPr>
            <a:lvl8pPr marL="3582528" indent="0">
              <a:buNone/>
              <a:defRPr sz="1800" b="1"/>
            </a:lvl8pPr>
            <a:lvl9pPr marL="4094317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7604" y="2397901"/>
            <a:ext cx="4573970" cy="4356478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58717" y="1692533"/>
            <a:ext cx="4575767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790" indent="0">
              <a:buNone/>
              <a:defRPr sz="2200" b="1"/>
            </a:lvl2pPr>
            <a:lvl3pPr marL="1023579" indent="0">
              <a:buNone/>
              <a:defRPr sz="2000" b="1"/>
            </a:lvl3pPr>
            <a:lvl4pPr marL="1535369" indent="0">
              <a:buNone/>
              <a:defRPr sz="1800" b="1"/>
            </a:lvl4pPr>
            <a:lvl5pPr marL="2047159" indent="0">
              <a:buNone/>
              <a:defRPr sz="1800" b="1"/>
            </a:lvl5pPr>
            <a:lvl6pPr marL="2558948" indent="0">
              <a:buNone/>
              <a:defRPr sz="1800" b="1"/>
            </a:lvl6pPr>
            <a:lvl7pPr marL="3070738" indent="0">
              <a:buNone/>
              <a:defRPr sz="1800" b="1"/>
            </a:lvl7pPr>
            <a:lvl8pPr marL="3582528" indent="0">
              <a:buNone/>
              <a:defRPr sz="1800" b="1"/>
            </a:lvl8pPr>
            <a:lvl9pPr marL="4094317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258717" y="2397901"/>
            <a:ext cx="4575767" cy="4356478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F812-6337-468B-80A4-091B72C92A3F}" type="datetimeFigureOut">
              <a:rPr lang="ru-RU" smtClean="0"/>
              <a:pPr/>
              <a:t>03.08.2016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017A0-68E7-4576-A777-8F3FB39E0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F812-6337-468B-80A4-091B72C92A3F}" type="datetimeFigureOut">
              <a:rPr lang="ru-RU" smtClean="0"/>
              <a:pPr/>
              <a:t>03.08.2016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017A0-68E7-4576-A777-8F3FB39E0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F812-6337-468B-80A4-091B72C92A3F}" type="datetimeFigureOut">
              <a:rPr lang="ru-RU" smtClean="0"/>
              <a:pPr/>
              <a:t>03.08.2016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017A0-68E7-4576-A777-8F3FB39E0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605" y="301050"/>
            <a:ext cx="3405766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47379" y="301051"/>
            <a:ext cx="5787105" cy="645332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7605" y="1582265"/>
            <a:ext cx="3405766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11790" indent="0">
              <a:buNone/>
              <a:defRPr sz="1300"/>
            </a:lvl2pPr>
            <a:lvl3pPr marL="1023579" indent="0">
              <a:buNone/>
              <a:defRPr sz="1100"/>
            </a:lvl3pPr>
            <a:lvl4pPr marL="1535369" indent="0">
              <a:buNone/>
              <a:defRPr sz="1000"/>
            </a:lvl4pPr>
            <a:lvl5pPr marL="2047159" indent="0">
              <a:buNone/>
              <a:defRPr sz="1000"/>
            </a:lvl5pPr>
            <a:lvl6pPr marL="2558948" indent="0">
              <a:buNone/>
              <a:defRPr sz="1000"/>
            </a:lvl6pPr>
            <a:lvl7pPr marL="3070738" indent="0">
              <a:buNone/>
              <a:defRPr sz="1000"/>
            </a:lvl7pPr>
            <a:lvl8pPr marL="3582528" indent="0">
              <a:buNone/>
              <a:defRPr sz="1000"/>
            </a:lvl8pPr>
            <a:lvl9pPr marL="4094317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F812-6337-468B-80A4-091B72C92A3F}" type="datetimeFigureOut">
              <a:rPr lang="ru-RU" smtClean="0"/>
              <a:pPr/>
              <a:t>03.08.2016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017A0-68E7-4576-A777-8F3FB39E0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9082" y="5292884"/>
            <a:ext cx="6211253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29082" y="675613"/>
            <a:ext cx="6211253" cy="4536758"/>
          </a:xfrm>
        </p:spPr>
        <p:txBody>
          <a:bodyPr/>
          <a:lstStyle>
            <a:lvl1pPr marL="0" indent="0">
              <a:buNone/>
              <a:defRPr sz="3600"/>
            </a:lvl1pPr>
            <a:lvl2pPr marL="511790" indent="0">
              <a:buNone/>
              <a:defRPr sz="3100"/>
            </a:lvl2pPr>
            <a:lvl3pPr marL="1023579" indent="0">
              <a:buNone/>
              <a:defRPr sz="2700"/>
            </a:lvl3pPr>
            <a:lvl4pPr marL="1535369" indent="0">
              <a:buNone/>
              <a:defRPr sz="2200"/>
            </a:lvl4pPr>
            <a:lvl5pPr marL="2047159" indent="0">
              <a:buNone/>
              <a:defRPr sz="2200"/>
            </a:lvl5pPr>
            <a:lvl6pPr marL="2558948" indent="0">
              <a:buNone/>
              <a:defRPr sz="2200"/>
            </a:lvl6pPr>
            <a:lvl7pPr marL="3070738" indent="0">
              <a:buNone/>
              <a:defRPr sz="2200"/>
            </a:lvl7pPr>
            <a:lvl8pPr marL="3582528" indent="0">
              <a:buNone/>
              <a:defRPr sz="2200"/>
            </a:lvl8pPr>
            <a:lvl9pPr marL="4094317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29082" y="5917739"/>
            <a:ext cx="6211253" cy="887398"/>
          </a:xfrm>
        </p:spPr>
        <p:txBody>
          <a:bodyPr/>
          <a:lstStyle>
            <a:lvl1pPr marL="0" indent="0">
              <a:buNone/>
              <a:defRPr sz="1600"/>
            </a:lvl1pPr>
            <a:lvl2pPr marL="511790" indent="0">
              <a:buNone/>
              <a:defRPr sz="1300"/>
            </a:lvl2pPr>
            <a:lvl3pPr marL="1023579" indent="0">
              <a:buNone/>
              <a:defRPr sz="1100"/>
            </a:lvl3pPr>
            <a:lvl4pPr marL="1535369" indent="0">
              <a:buNone/>
              <a:defRPr sz="1000"/>
            </a:lvl4pPr>
            <a:lvl5pPr marL="2047159" indent="0">
              <a:buNone/>
              <a:defRPr sz="1000"/>
            </a:lvl5pPr>
            <a:lvl6pPr marL="2558948" indent="0">
              <a:buNone/>
              <a:defRPr sz="1000"/>
            </a:lvl6pPr>
            <a:lvl7pPr marL="3070738" indent="0">
              <a:buNone/>
              <a:defRPr sz="1000"/>
            </a:lvl7pPr>
            <a:lvl8pPr marL="3582528" indent="0">
              <a:buNone/>
              <a:defRPr sz="1000"/>
            </a:lvl8pPr>
            <a:lvl9pPr marL="4094317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0F812-6337-468B-80A4-091B72C92A3F}" type="datetimeFigureOut">
              <a:rPr lang="ru-RU" smtClean="0"/>
              <a:pPr/>
              <a:t>03.08.2016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017A0-68E7-4576-A777-8F3FB39E0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605" y="302801"/>
            <a:ext cx="9316879" cy="1260211"/>
          </a:xfrm>
          <a:prstGeom prst="rect">
            <a:avLst/>
          </a:prstGeom>
        </p:spPr>
        <p:txBody>
          <a:bodyPr vert="horz" lIns="102358" tIns="51179" rIns="102358" bIns="5117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7605" y="1764295"/>
            <a:ext cx="9316879" cy="4990084"/>
          </a:xfrm>
          <a:prstGeom prst="rect">
            <a:avLst/>
          </a:prstGeom>
        </p:spPr>
        <p:txBody>
          <a:bodyPr vert="horz" lIns="102358" tIns="51179" rIns="102358" bIns="5117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7605" y="7008171"/>
            <a:ext cx="2415487" cy="402567"/>
          </a:xfrm>
          <a:prstGeom prst="rect">
            <a:avLst/>
          </a:prstGeom>
        </p:spPr>
        <p:txBody>
          <a:bodyPr vert="horz" lIns="102358" tIns="51179" rIns="102358" bIns="51179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0F812-6337-468B-80A4-091B72C92A3F}" type="datetimeFigureOut">
              <a:rPr lang="ru-RU" smtClean="0"/>
              <a:pPr/>
              <a:t>03.08.2016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36964" y="7008171"/>
            <a:ext cx="3278161" cy="402567"/>
          </a:xfrm>
          <a:prstGeom prst="rect">
            <a:avLst/>
          </a:prstGeom>
        </p:spPr>
        <p:txBody>
          <a:bodyPr vert="horz" lIns="102358" tIns="51179" rIns="102358" bIns="51179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418997" y="7008171"/>
            <a:ext cx="2415487" cy="402567"/>
          </a:xfrm>
          <a:prstGeom prst="rect">
            <a:avLst/>
          </a:prstGeom>
        </p:spPr>
        <p:txBody>
          <a:bodyPr vert="horz" lIns="102358" tIns="51179" rIns="102358" bIns="51179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017A0-68E7-4576-A777-8F3FB39E0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3579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3842" indent="-383842" algn="l" defTabSz="1023579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1658" indent="-319869" algn="l" defTabSz="1023579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474" indent="-255895" algn="l" defTabSz="102357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91264" indent="-255895" algn="l" defTabSz="1023579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303054" indent="-255895" algn="l" defTabSz="1023579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14843" indent="-255895" algn="l" defTabSz="102357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26633" indent="-255895" algn="l" defTabSz="102357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423" indent="-255895" algn="l" defTabSz="102357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50212" indent="-255895" algn="l" defTabSz="102357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235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790" algn="l" defTabSz="10235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3579" algn="l" defTabSz="10235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5369" algn="l" defTabSz="10235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7159" algn="l" defTabSz="10235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8948" algn="l" defTabSz="10235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70738" algn="l" defTabSz="10235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82528" algn="l" defTabSz="10235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4317" algn="l" defTabSz="10235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asilyeva\Desktop\BACK TO\Презентации\RUSSIA\фото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10355263" cy="7562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asilyeva\Desktop\BACK TO\Презентации\RUSSIA\фото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10355263" cy="7562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Vasilyeva\Desktop\BACK TO\Презентации\RUSSIA\фото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-1588"/>
            <a:ext cx="10355263" cy="7562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asilyeva\Desktop\BACK TO\Презентации\RUSSIA\фото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0"/>
            <a:ext cx="10355263" cy="7562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Vasilyeva\Desktop\BACK TO\Презентации\RUSSIA\фото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355263" cy="7562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Произвольный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Vasilyeva</dc:creator>
  <cp:lastModifiedBy>Евгения</cp:lastModifiedBy>
  <cp:revision>3</cp:revision>
  <dcterms:created xsi:type="dcterms:W3CDTF">2015-04-02T09:11:58Z</dcterms:created>
  <dcterms:modified xsi:type="dcterms:W3CDTF">2016-08-03T11:45:15Z</dcterms:modified>
</cp:coreProperties>
</file>